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10"/>
  </p:notesMasterIdLst>
  <p:handoutMasterIdLst>
    <p:handoutMasterId r:id="rId11"/>
  </p:handoutMasterIdLst>
  <p:sldIdLst>
    <p:sldId id="280" r:id="rId8"/>
    <p:sldId id="282" r:id="rId9"/>
  </p:sldIdLst>
  <p:sldSz cx="9144000" cy="5143500" type="screen16x9"/>
  <p:notesSz cx="7010400" cy="9296400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D2333D-8368-4170-BCD9-789B434C8A1B}" v="1" dt="2025-02-07T15:06:44.9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24" autoAdjust="0"/>
    <p:restoredTop sz="93408" autoAdjust="0"/>
  </p:normalViewPr>
  <p:slideViewPr>
    <p:cSldViewPr snapToGrid="0" snapToObjects="1">
      <p:cViewPr varScale="1">
        <p:scale>
          <a:sx n="138" d="100"/>
          <a:sy n="138" d="100"/>
        </p:scale>
        <p:origin x="3078" y="114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handoutMaster" Target="handoutMasters/handoutMaster1.xml"/><Relationship Id="rId5" Type="http://schemas.openxmlformats.org/officeDocument/2006/relationships/customXml" Target="../customXml/item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varez, Luis" userId="e161232d-2f7c-499c-9ade-275e2793522e" providerId="ADAL" clId="{14200160-17D4-43AC-B7F6-60AA0FA1C042}"/>
    <pc:docChg chg="modSld modNotesMaster modHandout">
      <pc:chgData name="Alvarez, Luis" userId="e161232d-2f7c-499c-9ade-275e2793522e" providerId="ADAL" clId="{14200160-17D4-43AC-B7F6-60AA0FA1C042}" dt="2025-01-30T10:59:14.334" v="49"/>
      <pc:docMkLst>
        <pc:docMk/>
      </pc:docMkLst>
      <pc:sldChg chg="modSp mod">
        <pc:chgData name="Alvarez, Luis" userId="e161232d-2f7c-499c-9ade-275e2793522e" providerId="ADAL" clId="{14200160-17D4-43AC-B7F6-60AA0FA1C042}" dt="2025-01-19T14:32:43.198" v="29" actId="20577"/>
        <pc:sldMkLst>
          <pc:docMk/>
          <pc:sldMk cId="762042272" sldId="280"/>
        </pc:sldMkLst>
        <pc:spChg chg="mod">
          <ac:chgData name="Alvarez, Luis" userId="e161232d-2f7c-499c-9ade-275e2793522e" providerId="ADAL" clId="{14200160-17D4-43AC-B7F6-60AA0FA1C042}" dt="2025-01-19T14:32:43.198" v="29" actId="20577"/>
          <ac:spMkLst>
            <pc:docMk/>
            <pc:sldMk cId="762042272" sldId="280"/>
            <ac:spMk id="5" creationId="{D6AF3F50-88E7-415D-2061-0A6D4A488737}"/>
          </ac:spMkLst>
        </pc:spChg>
      </pc:sldChg>
      <pc:sldChg chg="modSp mod">
        <pc:chgData name="Alvarez, Luis" userId="e161232d-2f7c-499c-9ade-275e2793522e" providerId="ADAL" clId="{14200160-17D4-43AC-B7F6-60AA0FA1C042}" dt="2025-01-19T14:33:42.623" v="48" actId="20577"/>
        <pc:sldMkLst>
          <pc:docMk/>
          <pc:sldMk cId="2867152607" sldId="282"/>
        </pc:sldMkLst>
        <pc:spChg chg="mod">
          <ac:chgData name="Alvarez, Luis" userId="e161232d-2f7c-499c-9ade-275e2793522e" providerId="ADAL" clId="{14200160-17D4-43AC-B7F6-60AA0FA1C042}" dt="2025-01-19T14:33:19.033" v="32" actId="1076"/>
          <ac:spMkLst>
            <pc:docMk/>
            <pc:sldMk cId="2867152607" sldId="282"/>
            <ac:spMk id="6" creationId="{309F39BE-1298-A884-317A-8D7A79CA2A36}"/>
          </ac:spMkLst>
        </pc:spChg>
        <pc:spChg chg="mod">
          <ac:chgData name="Alvarez, Luis" userId="e161232d-2f7c-499c-9ade-275e2793522e" providerId="ADAL" clId="{14200160-17D4-43AC-B7F6-60AA0FA1C042}" dt="2025-01-19T14:33:12.548" v="30" actId="1076"/>
          <ac:spMkLst>
            <pc:docMk/>
            <pc:sldMk cId="2867152607" sldId="282"/>
            <ac:spMk id="11" creationId="{A763C090-9E56-D211-2BD9-855209E2FD38}"/>
          </ac:spMkLst>
        </pc:spChg>
      </pc:sldChg>
    </pc:docChg>
  </pc:docChgLst>
  <pc:docChgLst>
    <pc:chgData name="Alvarez, Luis" userId="e161232d-2f7c-499c-9ade-275e2793522e" providerId="ADAL" clId="{1BD2333D-8368-4170-BCD9-789B434C8A1B}"/>
    <pc:docChg chg="undo custSel modSld">
      <pc:chgData name="Alvarez, Luis" userId="e161232d-2f7c-499c-9ade-275e2793522e" providerId="ADAL" clId="{1BD2333D-8368-4170-BCD9-789B434C8A1B}" dt="2025-02-07T15:12:58.643" v="110" actId="1076"/>
      <pc:docMkLst>
        <pc:docMk/>
      </pc:docMkLst>
      <pc:sldChg chg="addSp delSp modSp mod">
        <pc:chgData name="Alvarez, Luis" userId="e161232d-2f7c-499c-9ade-275e2793522e" providerId="ADAL" clId="{1BD2333D-8368-4170-BCD9-789B434C8A1B}" dt="2025-02-07T15:12:58.643" v="110" actId="1076"/>
        <pc:sldMkLst>
          <pc:docMk/>
          <pc:sldMk cId="762042272" sldId="280"/>
        </pc:sldMkLst>
        <pc:spChg chg="add del">
          <ac:chgData name="Alvarez, Luis" userId="e161232d-2f7c-499c-9ade-275e2793522e" providerId="ADAL" clId="{1BD2333D-8368-4170-BCD9-789B434C8A1B}" dt="2025-02-07T15:04:31.317" v="4" actId="22"/>
          <ac:spMkLst>
            <pc:docMk/>
            <pc:sldMk cId="762042272" sldId="280"/>
            <ac:spMk id="4" creationId="{7333FF15-251E-B804-7E51-A486825DFEE2}"/>
          </ac:spMkLst>
        </pc:spChg>
        <pc:spChg chg="mod">
          <ac:chgData name="Alvarez, Luis" userId="e161232d-2f7c-499c-9ade-275e2793522e" providerId="ADAL" clId="{1BD2333D-8368-4170-BCD9-789B434C8A1B}" dt="2025-02-07T13:44:44.013" v="2" actId="20577"/>
          <ac:spMkLst>
            <pc:docMk/>
            <pc:sldMk cId="762042272" sldId="280"/>
            <ac:spMk id="5" creationId="{D6AF3F50-88E7-415D-2061-0A6D4A488737}"/>
          </ac:spMkLst>
        </pc:spChg>
        <pc:picChg chg="del">
          <ac:chgData name="Alvarez, Luis" userId="e161232d-2f7c-499c-9ade-275e2793522e" providerId="ADAL" clId="{1BD2333D-8368-4170-BCD9-789B434C8A1B}" dt="2025-02-07T13:44:41.879" v="0" actId="478"/>
          <ac:picMkLst>
            <pc:docMk/>
            <pc:sldMk cId="762042272" sldId="280"/>
            <ac:picMk id="3" creationId="{504A0175-C9DE-7B9D-93ED-3ED6F6ACD434}"/>
          </ac:picMkLst>
        </pc:picChg>
        <pc:picChg chg="add del mod">
          <ac:chgData name="Alvarez, Luis" userId="e161232d-2f7c-499c-9ade-275e2793522e" providerId="ADAL" clId="{1BD2333D-8368-4170-BCD9-789B434C8A1B}" dt="2025-02-07T15:11:10.573" v="108" actId="478"/>
          <ac:picMkLst>
            <pc:docMk/>
            <pc:sldMk cId="762042272" sldId="280"/>
            <ac:picMk id="7" creationId="{55D46778-125C-E261-69C9-797E315E14D3}"/>
          </ac:picMkLst>
        </pc:picChg>
        <pc:picChg chg="add mod">
          <ac:chgData name="Alvarez, Luis" userId="e161232d-2f7c-499c-9ade-275e2793522e" providerId="ADAL" clId="{1BD2333D-8368-4170-BCD9-789B434C8A1B}" dt="2025-02-07T15:12:58.643" v="110" actId="1076"/>
          <ac:picMkLst>
            <pc:docMk/>
            <pc:sldMk cId="762042272" sldId="280"/>
            <ac:picMk id="9" creationId="{D509F02F-3785-BBD0-DDEE-DF84855A5C6C}"/>
          </ac:picMkLst>
        </pc:picChg>
      </pc:sldChg>
      <pc:sldChg chg="addSp delSp modSp mod">
        <pc:chgData name="Alvarez, Luis" userId="e161232d-2f7c-499c-9ade-275e2793522e" providerId="ADAL" clId="{1BD2333D-8368-4170-BCD9-789B434C8A1B}" dt="2025-02-07T15:11:05.177" v="107" actId="1076"/>
        <pc:sldMkLst>
          <pc:docMk/>
          <pc:sldMk cId="2867152607" sldId="282"/>
        </pc:sldMkLst>
        <pc:spChg chg="mod">
          <ac:chgData name="Alvarez, Luis" userId="e161232d-2f7c-499c-9ade-275e2793522e" providerId="ADAL" clId="{1BD2333D-8368-4170-BCD9-789B434C8A1B}" dt="2025-02-07T15:04:54.326" v="29" actId="20577"/>
          <ac:spMkLst>
            <pc:docMk/>
            <pc:sldMk cId="2867152607" sldId="282"/>
            <ac:spMk id="6" creationId="{309F39BE-1298-A884-317A-8D7A79CA2A36}"/>
          </ac:spMkLst>
        </pc:spChg>
        <pc:spChg chg="add mod">
          <ac:chgData name="Alvarez, Luis" userId="e161232d-2f7c-499c-9ade-275e2793522e" providerId="ADAL" clId="{1BD2333D-8368-4170-BCD9-789B434C8A1B}" dt="2025-02-07T15:07:12.176" v="78" actId="255"/>
          <ac:spMkLst>
            <pc:docMk/>
            <pc:sldMk cId="2867152607" sldId="282"/>
            <ac:spMk id="8" creationId="{9DB9B42C-B81A-BAA3-4327-952BA0C68D8D}"/>
          </ac:spMkLst>
        </pc:spChg>
        <pc:spChg chg="del mod">
          <ac:chgData name="Alvarez, Luis" userId="e161232d-2f7c-499c-9ade-275e2793522e" providerId="ADAL" clId="{1BD2333D-8368-4170-BCD9-789B434C8A1B}" dt="2025-02-07T15:06:31.365" v="33"/>
          <ac:spMkLst>
            <pc:docMk/>
            <pc:sldMk cId="2867152607" sldId="282"/>
            <ac:spMk id="9" creationId="{B3B24638-DA50-BF33-F806-B7EB6FB5ADD2}"/>
          </ac:spMkLst>
        </pc:spChg>
        <pc:spChg chg="mod">
          <ac:chgData name="Alvarez, Luis" userId="e161232d-2f7c-499c-9ade-275e2793522e" providerId="ADAL" clId="{1BD2333D-8368-4170-BCD9-789B434C8A1B}" dt="2025-02-07T15:11:02.790" v="106" actId="20577"/>
          <ac:spMkLst>
            <pc:docMk/>
            <pc:sldMk cId="2867152607" sldId="282"/>
            <ac:spMk id="11" creationId="{A763C090-9E56-D211-2BD9-855209E2FD38}"/>
          </ac:spMkLst>
        </pc:spChg>
        <pc:picChg chg="add mod">
          <ac:chgData name="Alvarez, Luis" userId="e161232d-2f7c-499c-9ade-275e2793522e" providerId="ADAL" clId="{1BD2333D-8368-4170-BCD9-789B434C8A1B}" dt="2025-02-07T15:06:40.659" v="38" actId="1076"/>
          <ac:picMkLst>
            <pc:docMk/>
            <pc:sldMk cId="2867152607" sldId="282"/>
            <ac:picMk id="3" creationId="{BAA826E4-2EA9-E350-DDA3-18F85631AB3A}"/>
          </ac:picMkLst>
        </pc:picChg>
        <pc:picChg chg="add mod">
          <ac:chgData name="Alvarez, Luis" userId="e161232d-2f7c-499c-9ade-275e2793522e" providerId="ADAL" clId="{1BD2333D-8368-4170-BCD9-789B434C8A1B}" dt="2025-02-07T15:06:42.045" v="39" actId="1076"/>
          <ac:picMkLst>
            <pc:docMk/>
            <pc:sldMk cId="2867152607" sldId="282"/>
            <ac:picMk id="7" creationId="{A286D81F-66AA-A657-3570-C7A7204BDEB3}"/>
          </ac:picMkLst>
        </pc:picChg>
        <pc:picChg chg="add mod">
          <ac:chgData name="Alvarez, Luis" userId="e161232d-2f7c-499c-9ade-275e2793522e" providerId="ADAL" clId="{1BD2333D-8368-4170-BCD9-789B434C8A1B}" dt="2025-02-07T15:11:05.177" v="107" actId="1076"/>
          <ac:picMkLst>
            <pc:docMk/>
            <pc:sldMk cId="2867152607" sldId="282"/>
            <ac:picMk id="12" creationId="{2CD0743F-754B-8588-9169-4AAF402382DC}"/>
          </ac:picMkLst>
        </pc:picChg>
        <pc:picChg chg="del">
          <ac:chgData name="Alvarez, Luis" userId="e161232d-2f7c-499c-9ade-275e2793522e" providerId="ADAL" clId="{1BD2333D-8368-4170-BCD9-789B434C8A1B}" dt="2025-02-07T15:04:44.602" v="9" actId="478"/>
          <ac:picMkLst>
            <pc:docMk/>
            <pc:sldMk cId="2867152607" sldId="282"/>
            <ac:picMk id="26" creationId="{B9DA5B3F-F010-4F14-B79B-A0BDF15331F4}"/>
          </ac:picMkLst>
        </pc:picChg>
        <pc:picChg chg="del">
          <ac:chgData name="Alvarez, Luis" userId="e161232d-2f7c-499c-9ade-275e2793522e" providerId="ADAL" clId="{1BD2333D-8368-4170-BCD9-789B434C8A1B}" dt="2025-02-07T15:04:44.132" v="8" actId="478"/>
          <ac:picMkLst>
            <pc:docMk/>
            <pc:sldMk cId="2867152607" sldId="282"/>
            <ac:picMk id="28" creationId="{FFF2CD86-7AC5-A006-8DB9-F7AA37022BA1}"/>
          </ac:picMkLst>
        </pc:picChg>
        <pc:picChg chg="del">
          <ac:chgData name="Alvarez, Luis" userId="e161232d-2f7c-499c-9ade-275e2793522e" providerId="ADAL" clId="{1BD2333D-8368-4170-BCD9-789B434C8A1B}" dt="2025-02-07T15:04:42.211" v="7" actId="478"/>
          <ac:picMkLst>
            <pc:docMk/>
            <pc:sldMk cId="2867152607" sldId="282"/>
            <ac:picMk id="34" creationId="{47B32144-61C6-8B99-25D6-4E83C413E408}"/>
          </ac:picMkLst>
        </pc:picChg>
      </pc:sldChg>
    </pc:docChg>
  </pc:docChgLst>
  <pc:docChgLst>
    <pc:chgData name="Alvarez, Luis" userId="e161232d-2f7c-499c-9ade-275e2793522e" providerId="ADAL" clId="{2D00A4BD-0E3D-49F0-9379-444048E00B4A}"/>
    <pc:docChg chg="custSel modSld">
      <pc:chgData name="Alvarez, Luis" userId="e161232d-2f7c-499c-9ade-275e2793522e" providerId="ADAL" clId="{2D00A4BD-0E3D-49F0-9379-444048E00B4A}" dt="2025-01-30T12:43:21.168" v="234" actId="1076"/>
      <pc:docMkLst>
        <pc:docMk/>
      </pc:docMkLst>
      <pc:sldChg chg="addSp delSp modSp mod">
        <pc:chgData name="Alvarez, Luis" userId="e161232d-2f7c-499c-9ade-275e2793522e" providerId="ADAL" clId="{2D00A4BD-0E3D-49F0-9379-444048E00B4A}" dt="2025-01-30T12:43:21.168" v="234" actId="1076"/>
        <pc:sldMkLst>
          <pc:docMk/>
          <pc:sldMk cId="762042272" sldId="280"/>
        </pc:sldMkLst>
        <pc:spChg chg="mod">
          <ac:chgData name="Alvarez, Luis" userId="e161232d-2f7c-499c-9ade-275e2793522e" providerId="ADAL" clId="{2D00A4BD-0E3D-49F0-9379-444048E00B4A}" dt="2025-01-30T11:59:11.218" v="1" actId="20577"/>
          <ac:spMkLst>
            <pc:docMk/>
            <pc:sldMk cId="762042272" sldId="280"/>
            <ac:spMk id="5" creationId="{D6AF3F50-88E7-415D-2061-0A6D4A488737}"/>
          </ac:spMkLst>
        </pc:spChg>
      </pc:sldChg>
      <pc:sldChg chg="addSp delSp modSp mod">
        <pc:chgData name="Alvarez, Luis" userId="e161232d-2f7c-499c-9ade-275e2793522e" providerId="ADAL" clId="{2D00A4BD-0E3D-49F0-9379-444048E00B4A}" dt="2025-01-30T12:42:18.432" v="231" actId="20577"/>
        <pc:sldMkLst>
          <pc:docMk/>
          <pc:sldMk cId="2867152607" sldId="282"/>
        </pc:sldMkLst>
        <pc:spChg chg="mod">
          <ac:chgData name="Alvarez, Luis" userId="e161232d-2f7c-499c-9ade-275e2793522e" providerId="ADAL" clId="{2D00A4BD-0E3D-49F0-9379-444048E00B4A}" dt="2025-01-30T11:59:23.152" v="22" actId="20577"/>
          <ac:spMkLst>
            <pc:docMk/>
            <pc:sldMk cId="2867152607" sldId="282"/>
            <ac:spMk id="5" creationId="{72E5FBD6-31A3-2159-B807-F72A143D51D5}"/>
          </ac:spMkLst>
        </pc:spChg>
        <pc:spChg chg="mod">
          <ac:chgData name="Alvarez, Luis" userId="e161232d-2f7c-499c-9ade-275e2793522e" providerId="ADAL" clId="{2D00A4BD-0E3D-49F0-9379-444048E00B4A}" dt="2025-01-30T12:12:54.272" v="106" actId="1076"/>
          <ac:spMkLst>
            <pc:docMk/>
            <pc:sldMk cId="2867152607" sldId="282"/>
            <ac:spMk id="6" creationId="{309F39BE-1298-A884-317A-8D7A79CA2A36}"/>
          </ac:spMkLst>
        </pc:spChg>
        <pc:spChg chg="mod">
          <ac:chgData name="Alvarez, Luis" userId="e161232d-2f7c-499c-9ade-275e2793522e" providerId="ADAL" clId="{2D00A4BD-0E3D-49F0-9379-444048E00B4A}" dt="2025-01-30T12:42:18.432" v="231" actId="20577"/>
          <ac:spMkLst>
            <pc:docMk/>
            <pc:sldMk cId="2867152607" sldId="282"/>
            <ac:spMk id="11" creationId="{A763C090-9E56-D211-2BD9-855209E2FD3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2/7/2025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2/7/2025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7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9025074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 PROYECTO No. 705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509F02F-3785-BBD0-DDEE-DF84855A5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27" y="907039"/>
            <a:ext cx="8162925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4A8EC-7CDD-5EA3-1AF4-82C0D2C056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72E5FBD6-31A3-2159-B807-F72A143D51D5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9094347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INSUMOS DLTD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763C090-9E56-D211-2BD9-855209E2FD38}"/>
              </a:ext>
            </a:extLst>
          </p:cNvPr>
          <p:cNvSpPr txBox="1"/>
          <p:nvPr/>
        </p:nvSpPr>
        <p:spPr>
          <a:xfrm>
            <a:off x="6272917" y="496747"/>
            <a:ext cx="25217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es-CO" sz="1100" b="1" u="none" strike="noStrike" dirty="0">
                <a:effectLst/>
              </a:rPr>
              <a:t>ARCHIVADOR DE PAPELERIA</a:t>
            </a:r>
            <a:endParaRPr lang="es-CO" sz="11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09F39BE-1298-A884-317A-8D7A79CA2A36}"/>
              </a:ext>
            </a:extLst>
          </p:cNvPr>
          <p:cNvSpPr txBox="1"/>
          <p:nvPr/>
        </p:nvSpPr>
        <p:spPr>
          <a:xfrm>
            <a:off x="171801" y="425915"/>
            <a:ext cx="21323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600" b="1" dirty="0"/>
              <a:t>TELEVISOR DE 75” 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AA826E4-2EA9-E350-DDA3-18F85631AB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1467"/>
            <a:ext cx="2727390" cy="172099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286D81F-66AA-A657-3570-C7A7204BDE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6504" y="595192"/>
            <a:ext cx="1724025" cy="21336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9DB9B42C-B81A-BAA3-4327-952BA0C68D8D}"/>
              </a:ext>
            </a:extLst>
          </p:cNvPr>
          <p:cNvSpPr txBox="1"/>
          <p:nvPr/>
        </p:nvSpPr>
        <p:spPr>
          <a:xfrm>
            <a:off x="3222358" y="436194"/>
            <a:ext cx="2905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b="1" dirty="0"/>
              <a:t>SOPORTE PARA TELEVISOR DE 75” 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2CD0743F-754B-8588-9169-4AAF402382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2444" y="947533"/>
            <a:ext cx="2002691" cy="3012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152607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Props1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C71249F-3DA0-4534-81F5-92FFFCAD4BA2}">
  <ds:schemaRefs>
    <ds:schemaRef ds:uri="f94a7e62-b303-45e8-a713-70f70a0286ab"/>
    <ds:schemaRef ds:uri="http://www.w3.org/XML/1998/namespace"/>
    <ds:schemaRef ds:uri="http://purl.org/dc/elements/1.1/"/>
    <ds:schemaRef ds:uri="http://schemas.microsoft.com/office/2006/documentManagement/types"/>
    <ds:schemaRef ds:uri="2f837181-161d-4fcd-981b-8c993265c1b8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1480</TotalTime>
  <Words>22</Words>
  <Application>Microsoft Office PowerPoint</Application>
  <PresentationFormat>Presentación en pantalla (16:9)</PresentationFormat>
  <Paragraphs>5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Bahnschrift</vt:lpstr>
      <vt:lpstr>Calibri</vt:lpstr>
      <vt:lpstr>Lucida Grande</vt:lpstr>
      <vt:lpstr>Wingdings</vt:lpstr>
      <vt:lpstr>02-Section Title</vt:lpstr>
      <vt:lpstr>Content Slides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Alvarez, Luis</cp:lastModifiedBy>
  <cp:revision>90</cp:revision>
  <cp:lastPrinted>2025-01-30T10:59:15Z</cp:lastPrinted>
  <dcterms:created xsi:type="dcterms:W3CDTF">2015-01-19T21:53:15Z</dcterms:created>
  <dcterms:modified xsi:type="dcterms:W3CDTF">2025-02-07T15:13:05Z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